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73CBA-B9BA-499D-B49E-DC46F85511E5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E702-037D-4224-BA64-D0D49C2BB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487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73CBA-B9BA-499D-B49E-DC46F85511E5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E702-037D-4224-BA64-D0D49C2BB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271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73CBA-B9BA-499D-B49E-DC46F85511E5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E702-037D-4224-BA64-D0D49C2BB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630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73CBA-B9BA-499D-B49E-DC46F85511E5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E702-037D-4224-BA64-D0D49C2BB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272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73CBA-B9BA-499D-B49E-DC46F85511E5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E702-037D-4224-BA64-D0D49C2BB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789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73CBA-B9BA-499D-B49E-DC46F85511E5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E702-037D-4224-BA64-D0D49C2BB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37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73CBA-B9BA-499D-B49E-DC46F85511E5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E702-037D-4224-BA64-D0D49C2BB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73CBA-B9BA-499D-B49E-DC46F85511E5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E702-037D-4224-BA64-D0D49C2BB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799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73CBA-B9BA-499D-B49E-DC46F85511E5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E702-037D-4224-BA64-D0D49C2BB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829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73CBA-B9BA-499D-B49E-DC46F85511E5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E702-037D-4224-BA64-D0D49C2BB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588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73CBA-B9BA-499D-B49E-DC46F85511E5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5E702-037D-4224-BA64-D0D49C2BB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448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73CBA-B9BA-499D-B49E-DC46F85511E5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5E702-037D-4224-BA64-D0D49C2BB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035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191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4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862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91"/>
            <a:ext cx="9140898" cy="685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984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4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138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5" y="17966"/>
            <a:ext cx="9119470" cy="6840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25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4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5848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" y="0"/>
            <a:ext cx="91464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345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" y="0"/>
            <a:ext cx="91464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9325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Экран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1</cp:revision>
  <dcterms:created xsi:type="dcterms:W3CDTF">2025-11-20T13:38:36Z</dcterms:created>
  <dcterms:modified xsi:type="dcterms:W3CDTF">2025-11-20T13:43:02Z</dcterms:modified>
</cp:coreProperties>
</file>